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13/02/2017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13/02/2017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13/02/2017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13/02/2017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13/02/2017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13/02/2017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13/02/2017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13/02/2017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13/02/2017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13/02/2017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13/02/2017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t>13/02/2017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Structures de dossiers actuels</a:t>
            </a:r>
            <a:endParaRPr lang="fr-FR" dirty="0"/>
          </a:p>
        </p:txBody>
      </p:sp>
      <p:grpSp>
        <p:nvGrpSpPr>
          <p:cNvPr id="21" name="Groupe 20"/>
          <p:cNvGrpSpPr/>
          <p:nvPr/>
        </p:nvGrpSpPr>
        <p:grpSpPr>
          <a:xfrm>
            <a:off x="539552" y="1983151"/>
            <a:ext cx="2304256" cy="2520280"/>
            <a:chOff x="323528" y="1844824"/>
            <a:chExt cx="2241162" cy="3279932"/>
          </a:xfrm>
        </p:grpSpPr>
        <p:sp>
          <p:nvSpPr>
            <p:cNvPr id="4" name="Organigramme : Multidocument 3"/>
            <p:cNvSpPr/>
            <p:nvPr/>
          </p:nvSpPr>
          <p:spPr>
            <a:xfrm>
              <a:off x="323528" y="2636912"/>
              <a:ext cx="936104" cy="648072"/>
            </a:xfrm>
            <a:prstGeom prst="flowChartMultidocumen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/>
                <a:t>Lignes</a:t>
              </a:r>
              <a:endParaRPr lang="fr-FR" dirty="0"/>
            </a:p>
          </p:txBody>
        </p:sp>
        <p:grpSp>
          <p:nvGrpSpPr>
            <p:cNvPr id="13" name="Groupe 12"/>
            <p:cNvGrpSpPr/>
            <p:nvPr/>
          </p:nvGrpSpPr>
          <p:grpSpPr>
            <a:xfrm>
              <a:off x="784978" y="1844824"/>
              <a:ext cx="1779712" cy="3279932"/>
              <a:chOff x="784978" y="1844824"/>
              <a:chExt cx="1779712" cy="3279932"/>
            </a:xfrm>
          </p:grpSpPr>
          <p:sp>
            <p:nvSpPr>
              <p:cNvPr id="3" name="Rectangle à coins arrondis 2"/>
              <p:cNvSpPr/>
              <p:nvPr/>
            </p:nvSpPr>
            <p:spPr>
              <a:xfrm>
                <a:off x="971600" y="1844824"/>
                <a:ext cx="1008112" cy="504056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 smtClean="0"/>
                  <a:t>DD</a:t>
                </a:r>
                <a:endParaRPr lang="fr-FR" dirty="0"/>
              </a:p>
            </p:txBody>
          </p:sp>
          <p:sp>
            <p:nvSpPr>
              <p:cNvPr id="5" name="Organigramme : Multidocument 4"/>
              <p:cNvSpPr/>
              <p:nvPr/>
            </p:nvSpPr>
            <p:spPr>
              <a:xfrm>
                <a:off x="784978" y="3543850"/>
                <a:ext cx="936104" cy="648072"/>
              </a:xfrm>
              <a:prstGeom prst="flowChartMultidocumen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 smtClean="0"/>
                  <a:t>Docs</a:t>
                </a:r>
                <a:endParaRPr lang="fr-FR" dirty="0"/>
              </a:p>
            </p:txBody>
          </p:sp>
          <p:sp>
            <p:nvSpPr>
              <p:cNvPr id="6" name="Organigramme : Multidocument 5"/>
              <p:cNvSpPr/>
              <p:nvPr/>
            </p:nvSpPr>
            <p:spPr>
              <a:xfrm>
                <a:off x="1345552" y="4476684"/>
                <a:ext cx="1219138" cy="648072"/>
              </a:xfrm>
              <a:prstGeom prst="flowChartMultidocumen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 smtClean="0"/>
                  <a:t>Rapports</a:t>
                </a:r>
                <a:endParaRPr lang="fr-FR" dirty="0"/>
              </a:p>
            </p:txBody>
          </p:sp>
          <p:cxnSp>
            <p:nvCxnSpPr>
              <p:cNvPr id="8" name="Connecteur droit avec flèche 7"/>
              <p:cNvCxnSpPr>
                <a:stCxn id="3" idx="2"/>
                <a:endCxn id="4" idx="0"/>
              </p:cNvCxnSpPr>
              <p:nvPr/>
            </p:nvCxnSpPr>
            <p:spPr>
              <a:xfrm flipH="1">
                <a:off x="855980" y="2348880"/>
                <a:ext cx="619676" cy="288032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Connecteur droit avec flèche 9"/>
              <p:cNvCxnSpPr>
                <a:stCxn id="3" idx="2"/>
                <a:endCxn id="5" idx="0"/>
              </p:cNvCxnSpPr>
              <p:nvPr/>
            </p:nvCxnSpPr>
            <p:spPr>
              <a:xfrm flipH="1">
                <a:off x="1317430" y="2348880"/>
                <a:ext cx="158226" cy="119497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Connecteur droit avec flèche 11"/>
              <p:cNvCxnSpPr>
                <a:stCxn id="3" idx="2"/>
                <a:endCxn id="6" idx="0"/>
              </p:cNvCxnSpPr>
              <p:nvPr/>
            </p:nvCxnSpPr>
            <p:spPr>
              <a:xfrm>
                <a:off x="1475656" y="2348880"/>
                <a:ext cx="563337" cy="2127804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6" name="Groupe 35"/>
          <p:cNvGrpSpPr/>
          <p:nvPr/>
        </p:nvGrpSpPr>
        <p:grpSpPr>
          <a:xfrm>
            <a:off x="2387162" y="1983151"/>
            <a:ext cx="2304256" cy="2520280"/>
            <a:chOff x="323528" y="1844824"/>
            <a:chExt cx="2241162" cy="3279932"/>
          </a:xfrm>
        </p:grpSpPr>
        <p:sp>
          <p:nvSpPr>
            <p:cNvPr id="37" name="Organigramme : Multidocument 36"/>
            <p:cNvSpPr/>
            <p:nvPr/>
          </p:nvSpPr>
          <p:spPr>
            <a:xfrm>
              <a:off x="323528" y="2636912"/>
              <a:ext cx="936104" cy="648072"/>
            </a:xfrm>
            <a:prstGeom prst="flowChartMultidocumen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/>
                <a:t>Lignes</a:t>
              </a:r>
              <a:endParaRPr lang="fr-FR" dirty="0"/>
            </a:p>
          </p:txBody>
        </p:sp>
        <p:grpSp>
          <p:nvGrpSpPr>
            <p:cNvPr id="38" name="Groupe 37"/>
            <p:cNvGrpSpPr/>
            <p:nvPr/>
          </p:nvGrpSpPr>
          <p:grpSpPr>
            <a:xfrm>
              <a:off x="784978" y="1844824"/>
              <a:ext cx="1779712" cy="3279932"/>
              <a:chOff x="784978" y="1844824"/>
              <a:chExt cx="1779712" cy="3279932"/>
            </a:xfrm>
          </p:grpSpPr>
          <p:sp>
            <p:nvSpPr>
              <p:cNvPr id="39" name="Rectangle à coins arrondis 38"/>
              <p:cNvSpPr/>
              <p:nvPr/>
            </p:nvSpPr>
            <p:spPr>
              <a:xfrm>
                <a:off x="971600" y="1844824"/>
                <a:ext cx="1008112" cy="504056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 smtClean="0"/>
                  <a:t>OS</a:t>
                </a:r>
                <a:endParaRPr lang="fr-FR" dirty="0"/>
              </a:p>
            </p:txBody>
          </p:sp>
          <p:sp>
            <p:nvSpPr>
              <p:cNvPr id="40" name="Organigramme : Multidocument 39"/>
              <p:cNvSpPr/>
              <p:nvPr/>
            </p:nvSpPr>
            <p:spPr>
              <a:xfrm>
                <a:off x="784978" y="3543850"/>
                <a:ext cx="936104" cy="648072"/>
              </a:xfrm>
              <a:prstGeom prst="flowChartMultidocumen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 smtClean="0"/>
                  <a:t>Docs</a:t>
                </a:r>
                <a:endParaRPr lang="fr-FR" dirty="0"/>
              </a:p>
            </p:txBody>
          </p:sp>
          <p:sp>
            <p:nvSpPr>
              <p:cNvPr id="41" name="Organigramme : Multidocument 40"/>
              <p:cNvSpPr/>
              <p:nvPr/>
            </p:nvSpPr>
            <p:spPr>
              <a:xfrm>
                <a:off x="1345552" y="4476684"/>
                <a:ext cx="1219138" cy="648072"/>
              </a:xfrm>
              <a:prstGeom prst="flowChartMultidocumen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 smtClean="0"/>
                  <a:t>Rapports</a:t>
                </a:r>
                <a:endParaRPr lang="fr-FR" dirty="0"/>
              </a:p>
            </p:txBody>
          </p:sp>
          <p:cxnSp>
            <p:nvCxnSpPr>
              <p:cNvPr id="42" name="Connecteur droit avec flèche 41"/>
              <p:cNvCxnSpPr>
                <a:stCxn id="39" idx="2"/>
                <a:endCxn id="37" idx="0"/>
              </p:cNvCxnSpPr>
              <p:nvPr/>
            </p:nvCxnSpPr>
            <p:spPr>
              <a:xfrm flipH="1">
                <a:off x="855980" y="2348880"/>
                <a:ext cx="619676" cy="288032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Connecteur droit avec flèche 42"/>
              <p:cNvCxnSpPr>
                <a:stCxn id="39" idx="2"/>
                <a:endCxn id="40" idx="0"/>
              </p:cNvCxnSpPr>
              <p:nvPr/>
            </p:nvCxnSpPr>
            <p:spPr>
              <a:xfrm flipH="1">
                <a:off x="1317430" y="2348880"/>
                <a:ext cx="158226" cy="119497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Connecteur droit avec flèche 43"/>
              <p:cNvCxnSpPr>
                <a:stCxn id="39" idx="2"/>
                <a:endCxn id="41" idx="0"/>
              </p:cNvCxnSpPr>
              <p:nvPr/>
            </p:nvCxnSpPr>
            <p:spPr>
              <a:xfrm>
                <a:off x="1475656" y="2348880"/>
                <a:ext cx="563337" cy="2127804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3" name="Groupe 72"/>
          <p:cNvGrpSpPr/>
          <p:nvPr/>
        </p:nvGrpSpPr>
        <p:grpSpPr>
          <a:xfrm>
            <a:off x="5844604" y="4670300"/>
            <a:ext cx="1702809" cy="1803495"/>
            <a:chOff x="5647775" y="4642165"/>
            <a:chExt cx="1702809" cy="1803495"/>
          </a:xfrm>
        </p:grpSpPr>
        <p:sp>
          <p:nvSpPr>
            <p:cNvPr id="46" name="Organigramme : Multidocument 45"/>
            <p:cNvSpPr/>
            <p:nvPr/>
          </p:nvSpPr>
          <p:spPr>
            <a:xfrm>
              <a:off x="5647775" y="5250801"/>
              <a:ext cx="962458" cy="497975"/>
            </a:xfrm>
            <a:prstGeom prst="flowChartMultidocumen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/>
                <a:t>Lignes</a:t>
              </a:r>
              <a:endParaRPr lang="fr-FR" dirty="0"/>
            </a:p>
          </p:txBody>
        </p:sp>
        <p:sp>
          <p:nvSpPr>
            <p:cNvPr id="48" name="Rectangle à coins arrondis 47"/>
            <p:cNvSpPr/>
            <p:nvPr/>
          </p:nvSpPr>
          <p:spPr>
            <a:xfrm>
              <a:off x="6314091" y="4642165"/>
              <a:ext cx="1036493" cy="387313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/>
                <a:t>PF</a:t>
              </a:r>
              <a:endParaRPr lang="fr-FR" dirty="0"/>
            </a:p>
          </p:txBody>
        </p:sp>
        <p:sp>
          <p:nvSpPr>
            <p:cNvPr id="49" name="Organigramme : Multidocument 48"/>
            <p:cNvSpPr/>
            <p:nvPr/>
          </p:nvSpPr>
          <p:spPr>
            <a:xfrm>
              <a:off x="6122216" y="5947686"/>
              <a:ext cx="962457" cy="497974"/>
            </a:xfrm>
            <a:prstGeom prst="flowChartMultidocumen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/>
                <a:t>Docs</a:t>
              </a:r>
              <a:endParaRPr lang="fr-FR" dirty="0"/>
            </a:p>
          </p:txBody>
        </p:sp>
        <p:cxnSp>
          <p:nvCxnSpPr>
            <p:cNvPr id="51" name="Connecteur droit avec flèche 50"/>
            <p:cNvCxnSpPr>
              <a:stCxn id="48" idx="2"/>
              <a:endCxn id="46" idx="0"/>
            </p:cNvCxnSpPr>
            <p:nvPr/>
          </p:nvCxnSpPr>
          <p:spPr>
            <a:xfrm flipH="1">
              <a:off x="6195216" y="5029478"/>
              <a:ext cx="637121" cy="221322"/>
            </a:xfrm>
            <a:prstGeom prst="straightConnector1">
              <a:avLst/>
            </a:prstGeom>
            <a:solidFill>
              <a:schemeClr val="bg1">
                <a:lumMod val="65000"/>
              </a:schemeClr>
            </a:solidFill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necteur droit avec flèche 51"/>
            <p:cNvCxnSpPr>
              <a:stCxn id="48" idx="2"/>
              <a:endCxn id="49" idx="0"/>
            </p:cNvCxnSpPr>
            <p:nvPr/>
          </p:nvCxnSpPr>
          <p:spPr>
            <a:xfrm flipH="1">
              <a:off x="6669657" y="5029478"/>
              <a:ext cx="162680" cy="918208"/>
            </a:xfrm>
            <a:prstGeom prst="straightConnector1">
              <a:avLst/>
            </a:prstGeom>
            <a:solidFill>
              <a:schemeClr val="bg1">
                <a:lumMod val="65000"/>
              </a:schemeClr>
            </a:solidFill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e 53"/>
          <p:cNvGrpSpPr/>
          <p:nvPr/>
        </p:nvGrpSpPr>
        <p:grpSpPr>
          <a:xfrm>
            <a:off x="6696009" y="1983151"/>
            <a:ext cx="2304256" cy="2520280"/>
            <a:chOff x="323528" y="1844824"/>
            <a:chExt cx="2241162" cy="3279932"/>
          </a:xfrm>
          <a:solidFill>
            <a:schemeClr val="accent6">
              <a:lumMod val="75000"/>
            </a:schemeClr>
          </a:solidFill>
        </p:grpSpPr>
        <p:sp>
          <p:nvSpPr>
            <p:cNvPr id="55" name="Organigramme : Multidocument 54"/>
            <p:cNvSpPr/>
            <p:nvPr/>
          </p:nvSpPr>
          <p:spPr>
            <a:xfrm>
              <a:off x="323528" y="2636912"/>
              <a:ext cx="936104" cy="648072"/>
            </a:xfrm>
            <a:prstGeom prst="flowChartMultidocumen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/>
                <a:t>Lignes</a:t>
              </a:r>
              <a:endParaRPr lang="fr-FR" dirty="0"/>
            </a:p>
          </p:txBody>
        </p:sp>
        <p:grpSp>
          <p:nvGrpSpPr>
            <p:cNvPr id="56" name="Groupe 55"/>
            <p:cNvGrpSpPr/>
            <p:nvPr/>
          </p:nvGrpSpPr>
          <p:grpSpPr>
            <a:xfrm>
              <a:off x="784978" y="1844824"/>
              <a:ext cx="1779712" cy="3279932"/>
              <a:chOff x="784978" y="1844824"/>
              <a:chExt cx="1779712" cy="3279932"/>
            </a:xfrm>
            <a:grpFill/>
          </p:grpSpPr>
          <p:sp>
            <p:nvSpPr>
              <p:cNvPr id="57" name="Rectangle à coins arrondis 56"/>
              <p:cNvSpPr/>
              <p:nvPr/>
            </p:nvSpPr>
            <p:spPr>
              <a:xfrm>
                <a:off x="971600" y="1844824"/>
                <a:ext cx="1008112" cy="504056"/>
              </a:xfrm>
              <a:prstGeom prst="round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 smtClean="0"/>
                  <a:t>FA</a:t>
                </a:r>
                <a:endParaRPr lang="fr-FR" dirty="0"/>
              </a:p>
            </p:txBody>
          </p:sp>
          <p:sp>
            <p:nvSpPr>
              <p:cNvPr id="58" name="Organigramme : Multidocument 57"/>
              <p:cNvSpPr/>
              <p:nvPr/>
            </p:nvSpPr>
            <p:spPr>
              <a:xfrm>
                <a:off x="784978" y="3543850"/>
                <a:ext cx="936104" cy="648072"/>
              </a:xfrm>
              <a:prstGeom prst="flowChartMultidocumen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 smtClean="0"/>
                  <a:t>Docs</a:t>
                </a:r>
                <a:endParaRPr lang="fr-FR" dirty="0"/>
              </a:p>
            </p:txBody>
          </p:sp>
          <p:sp>
            <p:nvSpPr>
              <p:cNvPr id="59" name="Organigramme : Multidocument 58"/>
              <p:cNvSpPr/>
              <p:nvPr/>
            </p:nvSpPr>
            <p:spPr>
              <a:xfrm>
                <a:off x="1345552" y="4476684"/>
                <a:ext cx="1219138" cy="648072"/>
              </a:xfrm>
              <a:prstGeom prst="flowChartMultidocumen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 smtClean="0"/>
                  <a:t>Rapports</a:t>
                </a:r>
                <a:endParaRPr lang="fr-FR" dirty="0"/>
              </a:p>
            </p:txBody>
          </p:sp>
          <p:cxnSp>
            <p:nvCxnSpPr>
              <p:cNvPr id="60" name="Connecteur droit avec flèche 59"/>
              <p:cNvCxnSpPr>
                <a:stCxn id="57" idx="2"/>
                <a:endCxn id="55" idx="0"/>
              </p:cNvCxnSpPr>
              <p:nvPr/>
            </p:nvCxnSpPr>
            <p:spPr>
              <a:xfrm flipH="1">
                <a:off x="855980" y="2348880"/>
                <a:ext cx="619676" cy="288032"/>
              </a:xfrm>
              <a:prstGeom prst="straightConnector1">
                <a:avLst/>
              </a:prstGeom>
              <a:grpFill/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Connecteur droit avec flèche 60"/>
              <p:cNvCxnSpPr>
                <a:stCxn id="57" idx="2"/>
                <a:endCxn id="58" idx="0"/>
              </p:cNvCxnSpPr>
              <p:nvPr/>
            </p:nvCxnSpPr>
            <p:spPr>
              <a:xfrm flipH="1">
                <a:off x="1317430" y="2348880"/>
                <a:ext cx="158226" cy="1194970"/>
              </a:xfrm>
              <a:prstGeom prst="straightConnector1">
                <a:avLst/>
              </a:prstGeom>
              <a:grpFill/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Connecteur droit avec flèche 61"/>
              <p:cNvCxnSpPr>
                <a:stCxn id="57" idx="2"/>
                <a:endCxn id="59" idx="0"/>
              </p:cNvCxnSpPr>
              <p:nvPr/>
            </p:nvCxnSpPr>
            <p:spPr>
              <a:xfrm>
                <a:off x="1475656" y="2348880"/>
                <a:ext cx="563337" cy="2127804"/>
              </a:xfrm>
              <a:prstGeom prst="straightConnector1">
                <a:avLst/>
              </a:prstGeom>
              <a:grpFill/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3" name="Groupe 62"/>
          <p:cNvGrpSpPr/>
          <p:nvPr/>
        </p:nvGrpSpPr>
        <p:grpSpPr>
          <a:xfrm>
            <a:off x="4312209" y="1983151"/>
            <a:ext cx="2304256" cy="2520280"/>
            <a:chOff x="323528" y="1844824"/>
            <a:chExt cx="2241162" cy="3279932"/>
          </a:xfrm>
          <a:solidFill>
            <a:srgbClr val="92D050"/>
          </a:solidFill>
        </p:grpSpPr>
        <p:sp>
          <p:nvSpPr>
            <p:cNvPr id="64" name="Organigramme : Multidocument 63"/>
            <p:cNvSpPr/>
            <p:nvPr/>
          </p:nvSpPr>
          <p:spPr>
            <a:xfrm>
              <a:off x="323528" y="2636912"/>
              <a:ext cx="936104" cy="648072"/>
            </a:xfrm>
            <a:prstGeom prst="flowChartMultidocumen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/>
                <a:t>Lignes</a:t>
              </a:r>
              <a:endParaRPr lang="fr-FR" dirty="0"/>
            </a:p>
          </p:txBody>
        </p:sp>
        <p:grpSp>
          <p:nvGrpSpPr>
            <p:cNvPr id="65" name="Groupe 64"/>
            <p:cNvGrpSpPr/>
            <p:nvPr/>
          </p:nvGrpSpPr>
          <p:grpSpPr>
            <a:xfrm>
              <a:off x="784978" y="1844824"/>
              <a:ext cx="1779712" cy="3279932"/>
              <a:chOff x="784978" y="1844824"/>
              <a:chExt cx="1779712" cy="3279932"/>
            </a:xfrm>
            <a:grpFill/>
          </p:grpSpPr>
          <p:sp>
            <p:nvSpPr>
              <p:cNvPr id="66" name="Rectangle à coins arrondis 65"/>
              <p:cNvSpPr/>
              <p:nvPr/>
            </p:nvSpPr>
            <p:spPr>
              <a:xfrm>
                <a:off x="971600" y="1844824"/>
                <a:ext cx="1008112" cy="504056"/>
              </a:xfrm>
              <a:prstGeom prst="roundRect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 smtClean="0"/>
                  <a:t>DE</a:t>
                </a:r>
                <a:endParaRPr lang="fr-FR" dirty="0"/>
              </a:p>
            </p:txBody>
          </p:sp>
          <p:sp>
            <p:nvSpPr>
              <p:cNvPr id="67" name="Organigramme : Multidocument 66"/>
              <p:cNvSpPr/>
              <p:nvPr/>
            </p:nvSpPr>
            <p:spPr>
              <a:xfrm>
                <a:off x="784978" y="3543850"/>
                <a:ext cx="936104" cy="648072"/>
              </a:xfrm>
              <a:prstGeom prst="flowChartMultidocumen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 smtClean="0"/>
                  <a:t>Docs</a:t>
                </a:r>
                <a:endParaRPr lang="fr-FR" dirty="0"/>
              </a:p>
            </p:txBody>
          </p:sp>
          <p:sp>
            <p:nvSpPr>
              <p:cNvPr id="68" name="Organigramme : Multidocument 67"/>
              <p:cNvSpPr/>
              <p:nvPr/>
            </p:nvSpPr>
            <p:spPr>
              <a:xfrm>
                <a:off x="1345552" y="4476684"/>
                <a:ext cx="1219138" cy="648072"/>
              </a:xfrm>
              <a:prstGeom prst="flowChartMultidocumen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 smtClean="0"/>
                  <a:t>Rapports</a:t>
                </a:r>
                <a:endParaRPr lang="fr-FR" dirty="0"/>
              </a:p>
            </p:txBody>
          </p:sp>
          <p:cxnSp>
            <p:nvCxnSpPr>
              <p:cNvPr id="69" name="Connecteur droit avec flèche 68"/>
              <p:cNvCxnSpPr>
                <a:stCxn id="66" idx="2"/>
                <a:endCxn id="64" idx="0"/>
              </p:cNvCxnSpPr>
              <p:nvPr/>
            </p:nvCxnSpPr>
            <p:spPr>
              <a:xfrm flipH="1">
                <a:off x="855980" y="2348880"/>
                <a:ext cx="619676" cy="288032"/>
              </a:xfrm>
              <a:prstGeom prst="straightConnector1">
                <a:avLst/>
              </a:prstGeom>
              <a:grpFill/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Connecteur droit avec flèche 69"/>
              <p:cNvCxnSpPr>
                <a:stCxn id="66" idx="2"/>
                <a:endCxn id="67" idx="0"/>
              </p:cNvCxnSpPr>
              <p:nvPr/>
            </p:nvCxnSpPr>
            <p:spPr>
              <a:xfrm flipH="1">
                <a:off x="1317430" y="2348880"/>
                <a:ext cx="158226" cy="1194970"/>
              </a:xfrm>
              <a:prstGeom prst="straightConnector1">
                <a:avLst/>
              </a:prstGeom>
              <a:grpFill/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Connecteur droit avec flèche 70"/>
              <p:cNvCxnSpPr>
                <a:stCxn id="66" idx="2"/>
                <a:endCxn id="68" idx="0"/>
              </p:cNvCxnSpPr>
              <p:nvPr/>
            </p:nvCxnSpPr>
            <p:spPr>
              <a:xfrm>
                <a:off x="1475656" y="2348880"/>
                <a:ext cx="563337" cy="2127804"/>
              </a:xfrm>
              <a:prstGeom prst="straightConnector1">
                <a:avLst/>
              </a:prstGeom>
              <a:grpFill/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4" name="ZoneTexte 73"/>
          <p:cNvSpPr txBox="1"/>
          <p:nvPr/>
        </p:nvSpPr>
        <p:spPr>
          <a:xfrm>
            <a:off x="1383861" y="5295398"/>
            <a:ext cx="34855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/>
              <a:t>X 4 sociétés</a:t>
            </a:r>
            <a:endParaRPr lang="fr-FR" sz="3600" dirty="0"/>
          </a:p>
        </p:txBody>
      </p:sp>
      <p:sp>
        <p:nvSpPr>
          <p:cNvPr id="75" name="ZoneTexte 74"/>
          <p:cNvSpPr txBox="1"/>
          <p:nvPr/>
        </p:nvSpPr>
        <p:spPr>
          <a:xfrm>
            <a:off x="1067285" y="1336818"/>
            <a:ext cx="11830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Chantier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Client</a:t>
            </a:r>
            <a:endParaRPr lang="fr-FR" sz="1600" dirty="0"/>
          </a:p>
        </p:txBody>
      </p:sp>
      <p:sp>
        <p:nvSpPr>
          <p:cNvPr id="76" name="ZoneTexte 75"/>
          <p:cNvSpPr txBox="1"/>
          <p:nvPr/>
        </p:nvSpPr>
        <p:spPr>
          <a:xfrm>
            <a:off x="2938060" y="1363594"/>
            <a:ext cx="11830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Chantier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Client</a:t>
            </a:r>
            <a:endParaRPr lang="fr-FR" sz="1600" dirty="0"/>
          </a:p>
        </p:txBody>
      </p:sp>
      <p:sp>
        <p:nvSpPr>
          <p:cNvPr id="77" name="ZoneTexte 76"/>
          <p:cNvSpPr txBox="1"/>
          <p:nvPr/>
        </p:nvSpPr>
        <p:spPr>
          <a:xfrm>
            <a:off x="4882554" y="1364102"/>
            <a:ext cx="11830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Chantier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Client</a:t>
            </a:r>
            <a:endParaRPr lang="fr-FR" sz="1600" dirty="0"/>
          </a:p>
        </p:txBody>
      </p:sp>
      <p:sp>
        <p:nvSpPr>
          <p:cNvPr id="78" name="ZoneTexte 77"/>
          <p:cNvSpPr txBox="1"/>
          <p:nvPr/>
        </p:nvSpPr>
        <p:spPr>
          <a:xfrm>
            <a:off x="7243451" y="1377449"/>
            <a:ext cx="11830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Chantier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Client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1378188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Relations entre dossiers</a:t>
            </a:r>
            <a:endParaRPr lang="fr-FR" dirty="0"/>
          </a:p>
        </p:txBody>
      </p:sp>
      <p:sp>
        <p:nvSpPr>
          <p:cNvPr id="5" name="Rectangle à coins arrondis 4"/>
          <p:cNvSpPr/>
          <p:nvPr/>
        </p:nvSpPr>
        <p:spPr>
          <a:xfrm>
            <a:off x="827584" y="2204864"/>
            <a:ext cx="1036493" cy="387314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DD</a:t>
            </a:r>
            <a:endParaRPr lang="fr-FR" dirty="0"/>
          </a:p>
        </p:txBody>
      </p:sp>
      <p:sp>
        <p:nvSpPr>
          <p:cNvPr id="7" name="Rectangle à coins arrondis 6"/>
          <p:cNvSpPr/>
          <p:nvPr/>
        </p:nvSpPr>
        <p:spPr>
          <a:xfrm>
            <a:off x="2411760" y="2204864"/>
            <a:ext cx="1036493" cy="387314"/>
          </a:xfrm>
          <a:prstGeom prst="round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DE</a:t>
            </a:r>
            <a:endParaRPr lang="fr-FR" dirty="0"/>
          </a:p>
        </p:txBody>
      </p:sp>
      <p:sp>
        <p:nvSpPr>
          <p:cNvPr id="8" name="Rectangle à coins arrondis 7"/>
          <p:cNvSpPr/>
          <p:nvPr/>
        </p:nvSpPr>
        <p:spPr>
          <a:xfrm>
            <a:off x="4211960" y="2204864"/>
            <a:ext cx="1036493" cy="387314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OS</a:t>
            </a:r>
            <a:endParaRPr lang="fr-FR" dirty="0"/>
          </a:p>
        </p:txBody>
      </p:sp>
      <p:sp>
        <p:nvSpPr>
          <p:cNvPr id="9" name="Rectangle à coins arrondis 8"/>
          <p:cNvSpPr/>
          <p:nvPr/>
        </p:nvSpPr>
        <p:spPr>
          <a:xfrm>
            <a:off x="5839763" y="2204864"/>
            <a:ext cx="1036493" cy="38731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FA</a:t>
            </a:r>
            <a:endParaRPr lang="fr-FR" dirty="0"/>
          </a:p>
        </p:txBody>
      </p:sp>
      <p:sp>
        <p:nvSpPr>
          <p:cNvPr id="10" name="Rectangle à coins arrondis 9"/>
          <p:cNvSpPr/>
          <p:nvPr/>
        </p:nvSpPr>
        <p:spPr>
          <a:xfrm>
            <a:off x="5890067" y="2919257"/>
            <a:ext cx="1036493" cy="387314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PF</a:t>
            </a:r>
            <a:endParaRPr lang="fr-FR" dirty="0"/>
          </a:p>
        </p:txBody>
      </p:sp>
      <p:cxnSp>
        <p:nvCxnSpPr>
          <p:cNvPr id="12" name="Connecteur droit avec flèche 11"/>
          <p:cNvCxnSpPr>
            <a:stCxn id="5" idx="3"/>
            <a:endCxn id="7" idx="1"/>
          </p:cNvCxnSpPr>
          <p:nvPr/>
        </p:nvCxnSpPr>
        <p:spPr>
          <a:xfrm>
            <a:off x="1864077" y="2398521"/>
            <a:ext cx="54768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>
            <a:stCxn id="7" idx="3"/>
            <a:endCxn id="8" idx="1"/>
          </p:cNvCxnSpPr>
          <p:nvPr/>
        </p:nvCxnSpPr>
        <p:spPr>
          <a:xfrm>
            <a:off x="3448253" y="2398521"/>
            <a:ext cx="76370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/>
          <p:cNvCxnSpPr>
            <a:stCxn id="8" idx="3"/>
            <a:endCxn id="9" idx="1"/>
          </p:cNvCxnSpPr>
          <p:nvPr/>
        </p:nvCxnSpPr>
        <p:spPr>
          <a:xfrm>
            <a:off x="5248453" y="2398521"/>
            <a:ext cx="59131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/>
          <p:cNvCxnSpPr>
            <a:stCxn id="7" idx="3"/>
            <a:endCxn id="10" idx="1"/>
          </p:cNvCxnSpPr>
          <p:nvPr/>
        </p:nvCxnSpPr>
        <p:spPr>
          <a:xfrm>
            <a:off x="3448253" y="2398521"/>
            <a:ext cx="2441814" cy="7143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à coins arrondis 23"/>
          <p:cNvSpPr/>
          <p:nvPr/>
        </p:nvSpPr>
        <p:spPr>
          <a:xfrm>
            <a:off x="1542372" y="4797152"/>
            <a:ext cx="1036493" cy="387314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OS</a:t>
            </a:r>
            <a:endParaRPr lang="fr-FR" dirty="0"/>
          </a:p>
        </p:txBody>
      </p:sp>
      <p:sp>
        <p:nvSpPr>
          <p:cNvPr id="25" name="Rectangle à coins arrondis 24"/>
          <p:cNvSpPr/>
          <p:nvPr/>
        </p:nvSpPr>
        <p:spPr>
          <a:xfrm>
            <a:off x="3170175" y="4797152"/>
            <a:ext cx="1036493" cy="38731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FA</a:t>
            </a:r>
            <a:endParaRPr lang="fr-FR" dirty="0"/>
          </a:p>
        </p:txBody>
      </p:sp>
      <p:cxnSp>
        <p:nvCxnSpPr>
          <p:cNvPr id="26" name="Connecteur droit avec flèche 25"/>
          <p:cNvCxnSpPr>
            <a:stCxn id="24" idx="3"/>
            <a:endCxn id="25" idx="1"/>
          </p:cNvCxnSpPr>
          <p:nvPr/>
        </p:nvCxnSpPr>
        <p:spPr>
          <a:xfrm>
            <a:off x="2578865" y="4990809"/>
            <a:ext cx="59131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/>
          <p:cNvCxnSpPr>
            <a:stCxn id="5" idx="0"/>
            <a:endCxn id="8" idx="0"/>
          </p:cNvCxnSpPr>
          <p:nvPr/>
        </p:nvCxnSpPr>
        <p:spPr>
          <a:xfrm rot="5400000" flipH="1" flipV="1">
            <a:off x="3038019" y="512676"/>
            <a:ext cx="12700" cy="3384376"/>
          </a:xfrm>
          <a:prstGeom prst="bentConnector3">
            <a:avLst>
              <a:gd name="adj1" fmla="val 5727268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en angle 30"/>
          <p:cNvCxnSpPr>
            <a:stCxn id="7" idx="3"/>
            <a:endCxn id="7" idx="0"/>
          </p:cNvCxnSpPr>
          <p:nvPr/>
        </p:nvCxnSpPr>
        <p:spPr>
          <a:xfrm flipH="1" flipV="1">
            <a:off x="2930007" y="2204864"/>
            <a:ext cx="518246" cy="193657"/>
          </a:xfrm>
          <a:prstGeom prst="bentConnector4">
            <a:avLst>
              <a:gd name="adj1" fmla="val -44110"/>
              <a:gd name="adj2" fmla="val 218044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/>
          <p:cNvCxnSpPr>
            <a:stCxn id="7" idx="2"/>
          </p:cNvCxnSpPr>
          <p:nvPr/>
        </p:nvCxnSpPr>
        <p:spPr>
          <a:xfrm>
            <a:off x="2930007" y="2592178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à coins arrondis 34"/>
          <p:cNvSpPr/>
          <p:nvPr/>
        </p:nvSpPr>
        <p:spPr>
          <a:xfrm>
            <a:off x="3844407" y="3351057"/>
            <a:ext cx="1036493" cy="387314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RDV</a:t>
            </a:r>
            <a:endParaRPr lang="fr-FR" dirty="0"/>
          </a:p>
        </p:txBody>
      </p:sp>
      <p:cxnSp>
        <p:nvCxnSpPr>
          <p:cNvPr id="44" name="Connecteur en angle 43"/>
          <p:cNvCxnSpPr>
            <a:stCxn id="8" idx="2"/>
            <a:endCxn id="7" idx="2"/>
          </p:cNvCxnSpPr>
          <p:nvPr/>
        </p:nvCxnSpPr>
        <p:spPr>
          <a:xfrm rot="5400000">
            <a:off x="3830107" y="1692078"/>
            <a:ext cx="12700" cy="1800200"/>
          </a:xfrm>
          <a:prstGeom prst="bentConnector3">
            <a:avLst>
              <a:gd name="adj1" fmla="val 1800000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avec flèche 46"/>
          <p:cNvCxnSpPr>
            <a:stCxn id="8" idx="3"/>
            <a:endCxn id="10" idx="1"/>
          </p:cNvCxnSpPr>
          <p:nvPr/>
        </p:nvCxnSpPr>
        <p:spPr>
          <a:xfrm>
            <a:off x="5248453" y="2398521"/>
            <a:ext cx="641614" cy="7143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à coins arrondis 47"/>
          <p:cNvSpPr/>
          <p:nvPr/>
        </p:nvSpPr>
        <p:spPr>
          <a:xfrm>
            <a:off x="3189130" y="5493025"/>
            <a:ext cx="1036493" cy="387314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PF</a:t>
            </a:r>
            <a:endParaRPr lang="fr-FR" dirty="0"/>
          </a:p>
        </p:txBody>
      </p:sp>
      <p:cxnSp>
        <p:nvCxnSpPr>
          <p:cNvPr id="49" name="Connecteur droit avec flèche 48"/>
          <p:cNvCxnSpPr>
            <a:endCxn id="48" idx="1"/>
          </p:cNvCxnSpPr>
          <p:nvPr/>
        </p:nvCxnSpPr>
        <p:spPr>
          <a:xfrm>
            <a:off x="2547516" y="4972289"/>
            <a:ext cx="641614" cy="7143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à coins arrondis 49"/>
          <p:cNvSpPr/>
          <p:nvPr/>
        </p:nvSpPr>
        <p:spPr>
          <a:xfrm>
            <a:off x="3159768" y="4149080"/>
            <a:ext cx="1036493" cy="387314"/>
          </a:xfrm>
          <a:prstGeom prst="round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DE</a:t>
            </a:r>
            <a:endParaRPr lang="fr-FR" dirty="0"/>
          </a:p>
        </p:txBody>
      </p:sp>
      <p:cxnSp>
        <p:nvCxnSpPr>
          <p:cNvPr id="52" name="Connecteur droit avec flèche 51"/>
          <p:cNvCxnSpPr>
            <a:stCxn id="24" idx="3"/>
            <a:endCxn id="50" idx="1"/>
          </p:cNvCxnSpPr>
          <p:nvPr/>
        </p:nvCxnSpPr>
        <p:spPr>
          <a:xfrm flipV="1">
            <a:off x="2578865" y="4342737"/>
            <a:ext cx="580903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1806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Connecteur droit avec flèche 10"/>
          <p:cNvCxnSpPr/>
          <p:nvPr/>
        </p:nvCxnSpPr>
        <p:spPr>
          <a:xfrm>
            <a:off x="4460420" y="2358586"/>
            <a:ext cx="97358" cy="2514686"/>
          </a:xfrm>
          <a:prstGeom prst="straightConnector1">
            <a:avLst/>
          </a:prstGeom>
          <a:solidFill>
            <a:srgbClr val="FFC000"/>
          </a:solidFill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Nouvelle structure : Chantier / Affaire</a:t>
            </a:r>
            <a:endParaRPr lang="fr-FR" dirty="0"/>
          </a:p>
        </p:txBody>
      </p:sp>
      <p:sp>
        <p:nvSpPr>
          <p:cNvPr id="6" name="Rectangle à coins arrondis 5"/>
          <p:cNvSpPr/>
          <p:nvPr/>
        </p:nvSpPr>
        <p:spPr>
          <a:xfrm>
            <a:off x="3942173" y="1967160"/>
            <a:ext cx="1036493" cy="387314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Chantier</a:t>
            </a:r>
            <a:endParaRPr lang="fr-FR" dirty="0"/>
          </a:p>
        </p:txBody>
      </p:sp>
      <p:sp>
        <p:nvSpPr>
          <p:cNvPr id="7" name="Organigramme : Multidocument 6"/>
          <p:cNvSpPr/>
          <p:nvPr/>
        </p:nvSpPr>
        <p:spPr>
          <a:xfrm>
            <a:off x="3923928" y="3214749"/>
            <a:ext cx="962457" cy="497975"/>
          </a:xfrm>
          <a:prstGeom prst="flowChartMultidocumen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Docs</a:t>
            </a:r>
            <a:endParaRPr lang="fr-FR" dirty="0"/>
          </a:p>
        </p:txBody>
      </p:sp>
      <p:sp>
        <p:nvSpPr>
          <p:cNvPr id="8" name="Organigramme : Multidocument 7"/>
          <p:cNvSpPr/>
          <p:nvPr/>
        </p:nvSpPr>
        <p:spPr>
          <a:xfrm>
            <a:off x="3707904" y="4869160"/>
            <a:ext cx="1253460" cy="497975"/>
          </a:xfrm>
          <a:prstGeom prst="flowChartMultidocumen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Rapports</a:t>
            </a:r>
            <a:endParaRPr lang="fr-FR" dirty="0"/>
          </a:p>
        </p:txBody>
      </p:sp>
      <p:cxnSp>
        <p:nvCxnSpPr>
          <p:cNvPr id="10" name="Connecteur droit avec flèche 9"/>
          <p:cNvCxnSpPr>
            <a:stCxn id="6" idx="2"/>
            <a:endCxn id="7" idx="0"/>
          </p:cNvCxnSpPr>
          <p:nvPr/>
        </p:nvCxnSpPr>
        <p:spPr>
          <a:xfrm>
            <a:off x="4460420" y="2354474"/>
            <a:ext cx="10950" cy="860275"/>
          </a:xfrm>
          <a:prstGeom prst="straightConnector1">
            <a:avLst/>
          </a:prstGeom>
          <a:solidFill>
            <a:srgbClr val="FFC000"/>
          </a:solidFill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oupe 37"/>
          <p:cNvGrpSpPr/>
          <p:nvPr/>
        </p:nvGrpSpPr>
        <p:grpSpPr>
          <a:xfrm>
            <a:off x="7699482" y="2772104"/>
            <a:ext cx="1048530" cy="1228758"/>
            <a:chOff x="7160619" y="2827435"/>
            <a:chExt cx="1048530" cy="1228758"/>
          </a:xfrm>
        </p:grpSpPr>
        <p:sp>
          <p:nvSpPr>
            <p:cNvPr id="13" name="Organigramme : Multidocument 12"/>
            <p:cNvSpPr/>
            <p:nvPr/>
          </p:nvSpPr>
          <p:spPr>
            <a:xfrm>
              <a:off x="7160619" y="3558218"/>
              <a:ext cx="962458" cy="497975"/>
            </a:xfrm>
            <a:prstGeom prst="flowChartMultidocumen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/>
                <a:t>Lignes</a:t>
              </a:r>
              <a:endParaRPr lang="fr-FR" dirty="0"/>
            </a:p>
          </p:txBody>
        </p:sp>
        <p:sp>
          <p:nvSpPr>
            <p:cNvPr id="15" name="Rectangle à coins arrondis 14"/>
            <p:cNvSpPr/>
            <p:nvPr/>
          </p:nvSpPr>
          <p:spPr>
            <a:xfrm>
              <a:off x="7172656" y="2827435"/>
              <a:ext cx="1036493" cy="387314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/>
                <a:t>FA</a:t>
              </a:r>
              <a:endParaRPr lang="fr-FR" dirty="0"/>
            </a:p>
          </p:txBody>
        </p:sp>
        <p:cxnSp>
          <p:nvCxnSpPr>
            <p:cNvPr id="18" name="Connecteur droit avec flèche 17"/>
            <p:cNvCxnSpPr>
              <a:stCxn id="15" idx="2"/>
              <a:endCxn id="13" idx="0"/>
            </p:cNvCxnSpPr>
            <p:nvPr/>
          </p:nvCxnSpPr>
          <p:spPr>
            <a:xfrm>
              <a:off x="7690903" y="3214749"/>
              <a:ext cx="17159" cy="343469"/>
            </a:xfrm>
            <a:prstGeom prst="straightConnector1">
              <a:avLst/>
            </a:prstGeom>
            <a:solidFill>
              <a:schemeClr val="accent6">
                <a:lumMod val="75000"/>
              </a:schemeClr>
            </a:solidFill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e 38"/>
          <p:cNvGrpSpPr/>
          <p:nvPr/>
        </p:nvGrpSpPr>
        <p:grpSpPr>
          <a:xfrm>
            <a:off x="5300394" y="2814688"/>
            <a:ext cx="1063679" cy="1286469"/>
            <a:chOff x="4761670" y="2827435"/>
            <a:chExt cx="1063679" cy="1286469"/>
          </a:xfrm>
        </p:grpSpPr>
        <p:sp>
          <p:nvSpPr>
            <p:cNvPr id="22" name="Organigramme : Multidocument 21"/>
            <p:cNvSpPr/>
            <p:nvPr/>
          </p:nvSpPr>
          <p:spPr>
            <a:xfrm>
              <a:off x="4761670" y="3615929"/>
              <a:ext cx="962458" cy="497975"/>
            </a:xfrm>
            <a:prstGeom prst="flowChartMultidocumen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/>
                <a:t>Lignes</a:t>
              </a:r>
              <a:endParaRPr lang="fr-FR" dirty="0"/>
            </a:p>
          </p:txBody>
        </p:sp>
        <p:sp>
          <p:nvSpPr>
            <p:cNvPr id="24" name="Rectangle à coins arrondis 23"/>
            <p:cNvSpPr/>
            <p:nvPr/>
          </p:nvSpPr>
          <p:spPr>
            <a:xfrm>
              <a:off x="4788856" y="2827435"/>
              <a:ext cx="1036493" cy="387314"/>
            </a:xfrm>
            <a:prstGeom prst="roundRect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/>
                <a:t>DE</a:t>
              </a:r>
              <a:endParaRPr lang="fr-FR" dirty="0"/>
            </a:p>
          </p:txBody>
        </p:sp>
        <p:cxnSp>
          <p:nvCxnSpPr>
            <p:cNvPr id="27" name="Connecteur droit avec flèche 26"/>
            <p:cNvCxnSpPr>
              <a:stCxn id="24" idx="2"/>
              <a:endCxn id="22" idx="0"/>
            </p:cNvCxnSpPr>
            <p:nvPr/>
          </p:nvCxnSpPr>
          <p:spPr>
            <a:xfrm>
              <a:off x="5307103" y="3214749"/>
              <a:ext cx="2010" cy="401180"/>
            </a:xfrm>
            <a:prstGeom prst="straightConnector1">
              <a:avLst/>
            </a:prstGeom>
            <a:solidFill>
              <a:srgbClr val="92D050"/>
            </a:solidFill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Groupe 52"/>
          <p:cNvGrpSpPr/>
          <p:nvPr/>
        </p:nvGrpSpPr>
        <p:grpSpPr>
          <a:xfrm>
            <a:off x="6523397" y="2800768"/>
            <a:ext cx="1063679" cy="1286469"/>
            <a:chOff x="4761670" y="2827435"/>
            <a:chExt cx="1063679" cy="1286469"/>
          </a:xfrm>
          <a:solidFill>
            <a:schemeClr val="bg1">
              <a:lumMod val="65000"/>
            </a:schemeClr>
          </a:solidFill>
        </p:grpSpPr>
        <p:sp>
          <p:nvSpPr>
            <p:cNvPr id="54" name="Organigramme : Multidocument 53"/>
            <p:cNvSpPr/>
            <p:nvPr/>
          </p:nvSpPr>
          <p:spPr>
            <a:xfrm>
              <a:off x="4761670" y="3615929"/>
              <a:ext cx="962458" cy="497975"/>
            </a:xfrm>
            <a:prstGeom prst="flowChartMultidocumen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/>
                <a:t>Lignes</a:t>
              </a:r>
              <a:endParaRPr lang="fr-FR" dirty="0"/>
            </a:p>
          </p:txBody>
        </p:sp>
        <p:sp>
          <p:nvSpPr>
            <p:cNvPr id="55" name="Rectangle à coins arrondis 54"/>
            <p:cNvSpPr/>
            <p:nvPr/>
          </p:nvSpPr>
          <p:spPr>
            <a:xfrm>
              <a:off x="4788856" y="2827435"/>
              <a:ext cx="1036493" cy="387314"/>
            </a:xfrm>
            <a:prstGeom prst="roundRect">
              <a:avLst/>
            </a:prstGeom>
            <a:grp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/>
                <a:t>PF</a:t>
              </a:r>
              <a:endParaRPr lang="fr-FR" dirty="0"/>
            </a:p>
          </p:txBody>
        </p:sp>
        <p:cxnSp>
          <p:nvCxnSpPr>
            <p:cNvPr id="56" name="Connecteur droit avec flèche 55"/>
            <p:cNvCxnSpPr>
              <a:stCxn id="55" idx="2"/>
              <a:endCxn id="54" idx="0"/>
            </p:cNvCxnSpPr>
            <p:nvPr/>
          </p:nvCxnSpPr>
          <p:spPr>
            <a:xfrm>
              <a:off x="5307103" y="3214749"/>
              <a:ext cx="2010" cy="401180"/>
            </a:xfrm>
            <a:prstGeom prst="straightConnector1">
              <a:avLst/>
            </a:prstGeom>
            <a:grpFill/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oupe 57"/>
          <p:cNvGrpSpPr/>
          <p:nvPr/>
        </p:nvGrpSpPr>
        <p:grpSpPr>
          <a:xfrm>
            <a:off x="1142802" y="2911604"/>
            <a:ext cx="1063679" cy="1286469"/>
            <a:chOff x="4761670" y="2827435"/>
            <a:chExt cx="1063679" cy="1286469"/>
          </a:xfrm>
          <a:solidFill>
            <a:schemeClr val="tx2">
              <a:lumMod val="40000"/>
              <a:lumOff val="60000"/>
            </a:schemeClr>
          </a:solidFill>
        </p:grpSpPr>
        <p:sp>
          <p:nvSpPr>
            <p:cNvPr id="59" name="Organigramme : Multidocument 58"/>
            <p:cNvSpPr/>
            <p:nvPr/>
          </p:nvSpPr>
          <p:spPr>
            <a:xfrm>
              <a:off x="4761670" y="3615929"/>
              <a:ext cx="962458" cy="497975"/>
            </a:xfrm>
            <a:prstGeom prst="flowChartMultidocumen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/>
                <a:t>Lignes</a:t>
              </a:r>
              <a:endParaRPr lang="fr-FR" dirty="0"/>
            </a:p>
          </p:txBody>
        </p:sp>
        <p:sp>
          <p:nvSpPr>
            <p:cNvPr id="60" name="Rectangle à coins arrondis 59"/>
            <p:cNvSpPr/>
            <p:nvPr/>
          </p:nvSpPr>
          <p:spPr>
            <a:xfrm>
              <a:off x="4788856" y="2827435"/>
              <a:ext cx="1036493" cy="387314"/>
            </a:xfrm>
            <a:prstGeom prst="roundRect">
              <a:avLst/>
            </a:prstGeom>
            <a:grp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/>
                <a:t>DD</a:t>
              </a:r>
              <a:endParaRPr lang="fr-FR" dirty="0"/>
            </a:p>
          </p:txBody>
        </p:sp>
        <p:cxnSp>
          <p:nvCxnSpPr>
            <p:cNvPr id="61" name="Connecteur droit avec flèche 60"/>
            <p:cNvCxnSpPr>
              <a:stCxn id="60" idx="2"/>
              <a:endCxn id="59" idx="0"/>
            </p:cNvCxnSpPr>
            <p:nvPr/>
          </p:nvCxnSpPr>
          <p:spPr>
            <a:xfrm>
              <a:off x="5307103" y="3214749"/>
              <a:ext cx="2010" cy="401180"/>
            </a:xfrm>
            <a:prstGeom prst="straightConnector1">
              <a:avLst/>
            </a:prstGeom>
            <a:grpFill/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e 61"/>
          <p:cNvGrpSpPr/>
          <p:nvPr/>
        </p:nvGrpSpPr>
        <p:grpSpPr>
          <a:xfrm>
            <a:off x="2721769" y="2966935"/>
            <a:ext cx="1063679" cy="1286469"/>
            <a:chOff x="4761670" y="2827435"/>
            <a:chExt cx="1063679" cy="1286469"/>
          </a:xfrm>
          <a:solidFill>
            <a:schemeClr val="tx2">
              <a:lumMod val="40000"/>
              <a:lumOff val="60000"/>
            </a:schemeClr>
          </a:solidFill>
        </p:grpSpPr>
        <p:sp>
          <p:nvSpPr>
            <p:cNvPr id="63" name="Organigramme : Multidocument 62"/>
            <p:cNvSpPr/>
            <p:nvPr/>
          </p:nvSpPr>
          <p:spPr>
            <a:xfrm>
              <a:off x="4761670" y="3615929"/>
              <a:ext cx="962458" cy="497975"/>
            </a:xfrm>
            <a:prstGeom prst="flowChartMultidocumen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/>
                <a:t>Lignes</a:t>
              </a:r>
              <a:endParaRPr lang="fr-FR" dirty="0"/>
            </a:p>
          </p:txBody>
        </p:sp>
        <p:sp>
          <p:nvSpPr>
            <p:cNvPr id="64" name="Rectangle à coins arrondis 63"/>
            <p:cNvSpPr/>
            <p:nvPr/>
          </p:nvSpPr>
          <p:spPr>
            <a:xfrm>
              <a:off x="4788856" y="2827435"/>
              <a:ext cx="1036493" cy="387314"/>
            </a:xfrm>
            <a:prstGeom prst="roundRect">
              <a:avLst/>
            </a:prstGeom>
            <a:grp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/>
                <a:t>OS</a:t>
              </a:r>
              <a:endParaRPr lang="fr-FR" dirty="0"/>
            </a:p>
          </p:txBody>
        </p:sp>
        <p:cxnSp>
          <p:nvCxnSpPr>
            <p:cNvPr id="65" name="Connecteur droit avec flèche 64"/>
            <p:cNvCxnSpPr>
              <a:stCxn id="64" idx="2"/>
              <a:endCxn id="63" idx="0"/>
            </p:cNvCxnSpPr>
            <p:nvPr/>
          </p:nvCxnSpPr>
          <p:spPr>
            <a:xfrm>
              <a:off x="5307103" y="3214749"/>
              <a:ext cx="2010" cy="401180"/>
            </a:xfrm>
            <a:prstGeom prst="straightConnector1">
              <a:avLst/>
            </a:prstGeom>
            <a:grpFill/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7" name="Connecteur droit avec flèche 66"/>
          <p:cNvCxnSpPr>
            <a:stCxn id="6" idx="2"/>
            <a:endCxn id="60" idx="0"/>
          </p:cNvCxnSpPr>
          <p:nvPr/>
        </p:nvCxnSpPr>
        <p:spPr>
          <a:xfrm flipH="1">
            <a:off x="1688235" y="2354474"/>
            <a:ext cx="2772185" cy="5571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avec flèche 68"/>
          <p:cNvCxnSpPr>
            <a:stCxn id="6" idx="2"/>
            <a:endCxn id="64" idx="0"/>
          </p:cNvCxnSpPr>
          <p:nvPr/>
        </p:nvCxnSpPr>
        <p:spPr>
          <a:xfrm flipH="1">
            <a:off x="3267202" y="2354474"/>
            <a:ext cx="1193218" cy="61246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avec flèche 70"/>
          <p:cNvCxnSpPr>
            <a:stCxn id="6" idx="2"/>
            <a:endCxn id="24" idx="0"/>
          </p:cNvCxnSpPr>
          <p:nvPr/>
        </p:nvCxnSpPr>
        <p:spPr>
          <a:xfrm>
            <a:off x="4460420" y="2354474"/>
            <a:ext cx="1385407" cy="4602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avec flèche 72"/>
          <p:cNvCxnSpPr>
            <a:stCxn id="6" idx="2"/>
            <a:endCxn id="55" idx="0"/>
          </p:cNvCxnSpPr>
          <p:nvPr/>
        </p:nvCxnSpPr>
        <p:spPr>
          <a:xfrm>
            <a:off x="4460420" y="2354474"/>
            <a:ext cx="2608410" cy="4462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cteur droit avec flèche 74"/>
          <p:cNvCxnSpPr>
            <a:stCxn id="6" idx="2"/>
            <a:endCxn id="15" idx="0"/>
          </p:cNvCxnSpPr>
          <p:nvPr/>
        </p:nvCxnSpPr>
        <p:spPr>
          <a:xfrm>
            <a:off x="4460420" y="2354474"/>
            <a:ext cx="3769346" cy="4176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ZoneTexte 75"/>
          <p:cNvSpPr txBox="1"/>
          <p:nvPr/>
        </p:nvSpPr>
        <p:spPr>
          <a:xfrm>
            <a:off x="3795650" y="1268760"/>
            <a:ext cx="11830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Chantier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Client</a:t>
            </a:r>
            <a:endParaRPr lang="fr-FR" sz="1600" dirty="0"/>
          </a:p>
        </p:txBody>
      </p:sp>
      <p:sp>
        <p:nvSpPr>
          <p:cNvPr id="77" name="ZoneTexte 76"/>
          <p:cNvSpPr txBox="1"/>
          <p:nvPr/>
        </p:nvSpPr>
        <p:spPr>
          <a:xfrm>
            <a:off x="7741332" y="2322150"/>
            <a:ext cx="9521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Client</a:t>
            </a:r>
            <a:endParaRPr lang="fr-FR" sz="1600" dirty="0"/>
          </a:p>
        </p:txBody>
      </p:sp>
      <p:sp>
        <p:nvSpPr>
          <p:cNvPr id="36" name="ZoneTexte 35"/>
          <p:cNvSpPr txBox="1"/>
          <p:nvPr/>
        </p:nvSpPr>
        <p:spPr>
          <a:xfrm>
            <a:off x="5331050" y="2408344"/>
            <a:ext cx="9521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Client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258353232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70</Words>
  <Application>Microsoft Office PowerPoint</Application>
  <PresentationFormat>Affichage à l'écran (4:3)</PresentationFormat>
  <Paragraphs>58</Paragraphs>
  <Slides>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4" baseType="lpstr">
      <vt:lpstr>Thème Office</vt:lpstr>
      <vt:lpstr>Structures de dossiers actuels</vt:lpstr>
      <vt:lpstr>Relations entre dossiers</vt:lpstr>
      <vt:lpstr>Nouvelle structure : Chantier / Affaire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Dossiers actuels</dc:title>
  <dc:creator>Cao, Phuoc</dc:creator>
  <cp:lastModifiedBy>Cao, Phuoc</cp:lastModifiedBy>
  <cp:revision>9</cp:revision>
  <dcterms:created xsi:type="dcterms:W3CDTF">2017-02-05T16:34:13Z</dcterms:created>
  <dcterms:modified xsi:type="dcterms:W3CDTF">2017-02-13T11:08:23Z</dcterms:modified>
</cp:coreProperties>
</file>